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EB587-B5B1-0E97-AF6D-2AAF36766F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001CA2-1DDA-C650-5935-40F9BD9A74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6EA55B-7A20-E0BD-C2DF-014A57FA2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45497-2E6B-E9E7-A4AB-4A073EB7D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49B10A-EDB0-235D-3381-A56FFE16B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7087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F6755-8A4D-927F-E775-984C8DD69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AE1C0F-FD4C-CD22-4B0A-4F8F6E30C6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6DD61F-FCD5-470F-CD5E-A2135AA84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4A1522-15B0-610C-B4EF-4346FACD3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77917-4864-F71D-348D-EE9599CD2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702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E384F3-9D93-5E4A-23C6-AE32595C35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C8AD2A-2E02-9A21-91E6-62ADA39742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253C6-9A21-722C-6F69-248DC74A7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BA64BB-11EB-B79E-9DDC-4EC8AE380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7C0A91-C356-5EBB-179E-0D3B81646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443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FA35B-8427-2E63-E443-0C0D13287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67B8F-646F-9955-DD9A-C7A68E4FDC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90D87-3F18-20A6-E36F-FEFDBAA77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A532C-884E-B68A-C94D-6ED78F3C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523C7-3F59-90E8-E999-C27F1700C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9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C7FB5-28EF-37C3-D09F-23708DF53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FCB226-4F5A-28A2-9451-031C64A8C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160A8-6A8D-EC12-AB0E-FF5C0E9F4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3407D7-FE40-00ED-49A0-374699983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F59C0-7FDD-51B5-AD32-00E0FCCA0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121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FA1C0-660A-75CF-7C45-9CFC702C2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955D3-18A8-5EBB-2624-A63B18C6C8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5767A0-490E-1095-717A-90E656BD2C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F8D6D3-7E21-D349-6988-F365D9054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8FBA6-6876-2B30-FD24-63234A835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73434-C70B-B22A-D882-2FDF4C927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819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491E0-E3A6-2BD9-2A95-805220D8C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38ED7-1F12-52DC-F79D-3B905C70E7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399C85-8F96-F803-5BAD-C864AAE1BA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881A0-164E-CDEB-ADEB-89F921A8C3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44B58D-3169-00FB-4096-33AD7801A1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E0D4F3-7BA6-33B1-237E-616376233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C3AE76-879E-A322-4B98-25133B370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AD9EF7-D9AD-D9B5-9434-B908F97C7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44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5D721-2720-839C-D97A-DEA7F9AF0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2AD6A-91AE-8BE1-E64A-4BC33EC07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6BFA84-7FFA-4EB2-2EDA-757EEF801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B486BE-75AE-7229-DC07-FCD849BA0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717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2F5A31-7738-DBF9-7E60-FF0EC4E17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7254D5-21FA-FB76-8DB1-F276291F4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392663-221B-CCD9-4B30-BCE3F4F84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95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9415C-6142-DB0E-2703-690000C08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4015C-0A3E-3D13-4B96-122E33E57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C8AE6C-8582-BC87-7610-E28140572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B75142-F329-2626-3787-4AD95042C8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DBADC3-0ECB-7102-6A31-F76FAC6D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08FB2-8070-FCD1-A1DF-8BB5226D3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719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19A49-A879-C285-7D52-7468A010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4C2541-F675-2DCC-2F95-2D3139E399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261305-3DBC-5596-FCA6-7229F3C93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EE03E1-75FE-EE3B-DE6D-73D819A30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33FFF3-6378-A1E1-A14D-6437C7377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C81FE-09FC-E393-EA9A-C7F0799912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335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8D337A-A7D0-C0DA-16C1-A6B6F0534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3B9CD-2D9C-D640-FB4C-759A142407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C56DA-115D-08C7-DE73-C6DDEE60A1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8F449B-3C43-4232-974C-4D564B89BBA6}" type="datetimeFigureOut">
              <a:rPr lang="en-US" smtClean="0"/>
              <a:t>6/1/2023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67FEA-FE24-0706-5754-401EE990B9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5621C-5487-C6EA-8D4A-DFE1ECEA9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65506D-92DE-4216-800B-CD56006FA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2611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D4B8729-CF61-3E2A-D14A-47F98FFD6F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51381"/>
            <a:ext cx="10512552" cy="4066540"/>
          </a:xfrm>
        </p:spPr>
        <p:txBody>
          <a:bodyPr anchor="b">
            <a:normAutofit/>
          </a:bodyPr>
          <a:lstStyle/>
          <a:p>
            <a:pPr algn="l"/>
            <a:r>
              <a:rPr lang="en-US" sz="6600"/>
              <a:t>Silly Stories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18595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0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9DB522-C418-A35D-36FF-4945FB448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Sammy the Silly Seal</a:t>
            </a:r>
          </a:p>
        </p:txBody>
      </p:sp>
      <p:sp>
        <p:nvSpPr>
          <p:cNvPr id="34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49C98-458A-8FDE-B591-50AFF61D0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700" b="0" i="0">
                <a:effectLst/>
                <a:latin typeface="source-serif-pro"/>
              </a:rPr>
              <a:t>Sammy, the silly seal, swam in the sparkling sea.</a:t>
            </a:r>
          </a:p>
          <a:p>
            <a:pPr marL="0" indent="0">
              <a:buNone/>
            </a:pPr>
            <a:r>
              <a:rPr lang="en-US" sz="1700" b="0" i="0">
                <a:effectLst/>
                <a:latin typeface="source-serif-pro"/>
              </a:rPr>
              <a:t>He played with Sally Seagull, with shells and so much glee.</a:t>
            </a:r>
          </a:p>
          <a:p>
            <a:pPr marL="0" indent="0">
              <a:buNone/>
            </a:pPr>
            <a:endParaRPr lang="en-US" sz="1700" b="0" i="0">
              <a:effectLst/>
              <a:latin typeface="source-serif-pro"/>
            </a:endParaRPr>
          </a:p>
          <a:p>
            <a:pPr marL="0" indent="0">
              <a:buNone/>
            </a:pPr>
            <a:r>
              <a:rPr lang="en-US" sz="1700" b="0" i="0">
                <a:effectLst/>
                <a:latin typeface="source-serif-pro"/>
              </a:rPr>
              <a:t>Swishing by the shore, they searched for shiny shells,</a:t>
            </a:r>
          </a:p>
          <a:p>
            <a:pPr marL="0" indent="0">
              <a:buNone/>
            </a:pPr>
            <a:r>
              <a:rPr lang="en-US" sz="1700" b="0" i="0">
                <a:effectLst/>
                <a:latin typeface="source-serif-pro"/>
              </a:rPr>
              <a:t>Sammy and Sally smiled, as their collection swelled.</a:t>
            </a:r>
          </a:p>
          <a:p>
            <a:pPr marL="0" indent="0">
              <a:buNone/>
            </a:pPr>
            <a:endParaRPr lang="en-US" sz="1700" b="0" i="0">
              <a:effectLst/>
              <a:latin typeface="source-serif-pro"/>
            </a:endParaRPr>
          </a:p>
          <a:p>
            <a:pPr marL="0" indent="0">
              <a:buNone/>
            </a:pPr>
            <a:r>
              <a:rPr lang="en-US" sz="1700" b="0" i="0">
                <a:effectLst/>
                <a:latin typeface="source-serif-pro"/>
              </a:rPr>
              <a:t>Together, they sang sweet songs, spreading joy around.</a:t>
            </a:r>
          </a:p>
          <a:p>
            <a:pPr marL="0" indent="0">
              <a:buNone/>
            </a:pPr>
            <a:r>
              <a:rPr lang="en-US" sz="1700" b="0" i="0">
                <a:effectLst/>
                <a:latin typeface="source-serif-pro"/>
              </a:rPr>
              <a:t>Sammy, the silliest seal, was a friend they'd always found.</a:t>
            </a:r>
            <a:endParaRPr lang="en-US" sz="1700"/>
          </a:p>
        </p:txBody>
      </p:sp>
      <p:pic>
        <p:nvPicPr>
          <p:cNvPr id="5" name="Picture 4" descr="A cartoon of a seal and a bird on a beach&#10;&#10;Description automatically generated with medium confidence">
            <a:extLst>
              <a:ext uri="{FF2B5EF4-FFF2-40B4-BE49-F238E27FC236}">
                <a16:creationId xmlns:a16="http://schemas.microsoft.com/office/drawing/2014/main" id="{8A72959F-4BDD-ABF9-9CFB-FEACB1C1F6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"/>
          <a:stretch/>
        </p:blipFill>
        <p:spPr>
          <a:xfrm>
            <a:off x="6099048" y="707759"/>
            <a:ext cx="5458968" cy="544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996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FA5C83-B480-A6C8-02A0-4B2D52132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Sasha's Starry Sky</a:t>
            </a:r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FE427-B858-2A87-1367-394F6527A6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1500"/>
          </a:p>
          <a:p>
            <a:pPr marL="0" indent="0">
              <a:buNone/>
            </a:pPr>
            <a:r>
              <a:rPr lang="en-US" sz="1500"/>
              <a:t>Sasha, the small squirrel, loved strolling near the stream.</a:t>
            </a:r>
          </a:p>
          <a:p>
            <a:pPr marL="0" indent="0">
              <a:buNone/>
            </a:pPr>
            <a:r>
              <a:rPr lang="en-US" sz="1500"/>
              <a:t>Each night, she'd scamper 'neath the stars that brightly gleamed.</a:t>
            </a:r>
          </a:p>
          <a:p>
            <a:pPr marL="0" indent="0">
              <a:buNone/>
            </a:pPr>
            <a:endParaRPr lang="en-US" sz="1500"/>
          </a:p>
          <a:p>
            <a:pPr marL="0" indent="0">
              <a:buNone/>
            </a:pPr>
            <a:r>
              <a:rPr lang="en-US" sz="1500"/>
              <a:t>She danced on swaying branches, under silver, starry light,</a:t>
            </a:r>
          </a:p>
          <a:p>
            <a:pPr marL="0" indent="0">
              <a:buNone/>
            </a:pPr>
            <a:r>
              <a:rPr lang="en-US" sz="1500"/>
              <a:t>Gazing at the sky above, a dazzling, sparkling sight.</a:t>
            </a:r>
          </a:p>
          <a:p>
            <a:pPr marL="0" indent="0">
              <a:buNone/>
            </a:pPr>
            <a:endParaRPr lang="en-US" sz="1500"/>
          </a:p>
          <a:p>
            <a:pPr marL="0" indent="0">
              <a:buNone/>
            </a:pPr>
            <a:r>
              <a:rPr lang="en-US" sz="1500"/>
              <a:t>As Sasha scurried, she'd softly hum a song of sweet delight,</a:t>
            </a:r>
          </a:p>
          <a:p>
            <a:pPr marL="0" indent="0">
              <a:buNone/>
            </a:pPr>
            <a:r>
              <a:rPr lang="en-US" sz="1500"/>
              <a:t>For every single shining star lit up her world each night.</a:t>
            </a:r>
          </a:p>
        </p:txBody>
      </p:sp>
      <p:pic>
        <p:nvPicPr>
          <p:cNvPr id="7" name="Picture 6" descr="A picture containing night&#10;&#10;Description automatically generated with medium confidence">
            <a:extLst>
              <a:ext uri="{FF2B5EF4-FFF2-40B4-BE49-F238E27FC236}">
                <a16:creationId xmlns:a16="http://schemas.microsoft.com/office/drawing/2014/main" id="{3F3BCC93-8BA7-5C24-E94B-459C8B9532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2"/>
          <a:stretch/>
        </p:blipFill>
        <p:spPr>
          <a:xfrm>
            <a:off x="6099048" y="707759"/>
            <a:ext cx="5458968" cy="5442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239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1EE559-BE54-EAB9-E77E-E4FF9DDA8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Sophie's Sweet Surprise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D80BE-2886-5474-20D5-7A8FD84C1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700"/>
              <a:t>Sophie, the shy snail, slid slowly through the garden,</a:t>
            </a:r>
          </a:p>
          <a:p>
            <a:pPr marL="0" indent="0">
              <a:buNone/>
            </a:pPr>
            <a:r>
              <a:rPr lang="en-US" sz="1700"/>
              <a:t>Admiring special blossoms, seeking one to pardon.</a:t>
            </a:r>
          </a:p>
          <a:p>
            <a:pPr marL="0" indent="0">
              <a:buNone/>
            </a:pPr>
            <a:endParaRPr lang="en-US" sz="1700"/>
          </a:p>
          <a:p>
            <a:pPr marL="0" indent="0">
              <a:buNone/>
            </a:pPr>
            <a:r>
              <a:rPr lang="en-US" sz="1700"/>
              <a:t>A splendid, scarlet flower caught her tiny eyes,</a:t>
            </a:r>
          </a:p>
          <a:p>
            <a:pPr marL="0" indent="0">
              <a:buNone/>
            </a:pPr>
            <a:r>
              <a:rPr lang="en-US" sz="1700"/>
              <a:t>She slid up its stem, a sweet surprise to find.</a:t>
            </a:r>
          </a:p>
          <a:p>
            <a:pPr marL="0" indent="0">
              <a:buNone/>
            </a:pPr>
            <a:endParaRPr lang="en-US" sz="1700"/>
          </a:p>
          <a:p>
            <a:pPr marL="0" indent="0">
              <a:buNone/>
            </a:pPr>
            <a:r>
              <a:rPr lang="en-US" sz="1700"/>
              <a:t>Safe inside the petals, she savored the scent so rare,</a:t>
            </a:r>
          </a:p>
          <a:p>
            <a:pPr marL="0" indent="0">
              <a:buNone/>
            </a:pPr>
            <a:r>
              <a:rPr lang="en-US" sz="1700"/>
              <a:t>Sophie, the shy snail, found her secret garden lair.</a:t>
            </a:r>
          </a:p>
        </p:txBody>
      </p:sp>
      <p:pic>
        <p:nvPicPr>
          <p:cNvPr id="5" name="Picture 4" descr="A snail on a flower&#10;&#10;Description automatically generated">
            <a:extLst>
              <a:ext uri="{FF2B5EF4-FFF2-40B4-BE49-F238E27FC236}">
                <a16:creationId xmlns:a16="http://schemas.microsoft.com/office/drawing/2014/main" id="{787C8A99-AC29-5C76-2A2E-AEFAB0D3BC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>
          <a:xfrm>
            <a:off x="6099048" y="707787"/>
            <a:ext cx="5458968" cy="544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0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CB785E-C14C-59B7-DBEA-90F421C7C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 dirty="0"/>
              <a:t>Simon's Snowy Stroll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34F21-F083-67A3-B2B8-9BEDA2348D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1500" dirty="0"/>
              <a:t>Simon, the spotted snowshoe hare, hopped softly in the snow,</a:t>
            </a:r>
          </a:p>
          <a:p>
            <a:pPr marL="0" indent="0">
              <a:buNone/>
            </a:pPr>
            <a:r>
              <a:rPr lang="en-US" sz="1500" dirty="0"/>
              <a:t>Through frosty fields and silent woods, under moon's subtle glow.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r>
              <a:rPr lang="en-US" sz="1500" dirty="0"/>
              <a:t>He met a snowy owl who swooped, a swirling sight to see,</a:t>
            </a:r>
          </a:p>
          <a:p>
            <a:pPr marL="0" indent="0">
              <a:buNone/>
            </a:pPr>
            <a:r>
              <a:rPr lang="en-US" sz="1500" dirty="0"/>
              <a:t>Together they shared sprints and swoops, in snowy harmony.</a:t>
            </a:r>
          </a:p>
          <a:p>
            <a:pPr marL="0" indent="0">
              <a:buNone/>
            </a:pPr>
            <a:endParaRPr lang="en-US" sz="1500" dirty="0"/>
          </a:p>
          <a:p>
            <a:pPr marL="0" indent="0">
              <a:buNone/>
            </a:pPr>
            <a:r>
              <a:rPr lang="en-US" sz="1500" dirty="0"/>
              <a:t>In this wintry wonderland, they played till stars shone bright,</a:t>
            </a:r>
          </a:p>
          <a:p>
            <a:pPr marL="0" indent="0">
              <a:buNone/>
            </a:pPr>
            <a:r>
              <a:rPr lang="en-US" sz="1500" dirty="0"/>
              <a:t>Simon's snowy, spirited night was a pure, snowy delight.</a:t>
            </a:r>
          </a:p>
        </p:txBody>
      </p:sp>
      <p:pic>
        <p:nvPicPr>
          <p:cNvPr id="5" name="Picture 4" descr="A picture containing cartoon, snow, star, space&#10;&#10;Description automatically generated">
            <a:extLst>
              <a:ext uri="{FF2B5EF4-FFF2-40B4-BE49-F238E27FC236}">
                <a16:creationId xmlns:a16="http://schemas.microsoft.com/office/drawing/2014/main" id="{EDCA3C39-0931-1D83-6F5F-122363E3A6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>
          <a:xfrm>
            <a:off x="6099048" y="707787"/>
            <a:ext cx="5458968" cy="544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975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3787765-E7A9-43B6-B09E-B958A6396E6D}" vid="{E572454E-DA70-4A5F-AC3E-9D8D0B0F4F5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</TotalTime>
  <Words>299</Words>
  <Application>Microsoft Office PowerPoint</Application>
  <PresentationFormat>Widescreen</PresentationFormat>
  <Paragraphs>38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source-serif-pro</vt:lpstr>
      <vt:lpstr>Office Theme</vt:lpstr>
      <vt:lpstr>Silly Stories</vt:lpstr>
      <vt:lpstr>Sammy the Silly Seal</vt:lpstr>
      <vt:lpstr>Sasha's Starry Sky</vt:lpstr>
      <vt:lpstr>Sophie's Sweet Surprise</vt:lpstr>
      <vt:lpstr>Simon's Snowy Stroll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Silly Stories</dc:title>
  <dc:creator>Yotam Feitelson</dc:creator>
  <cp:lastModifiedBy>Yotam Feitelson</cp:lastModifiedBy>
  <cp:revision>1</cp:revision>
  <dcterms:created xsi:type="dcterms:W3CDTF">2023-06-01T11:00:37Z</dcterms:created>
  <dcterms:modified xsi:type="dcterms:W3CDTF">2023-06-01T11:57:57Z</dcterms:modified>
</cp:coreProperties>
</file>

<file path=docProps/thumbnail.jpeg>
</file>